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32918400" cy="43891200"/>
  <p:notesSz cx="6858000" cy="9144000"/>
  <p:embeddedFontLst>
    <p:embeddedFont>
      <p:font typeface="Bree Serif" panose="020B0604020202020204" charset="0"/>
      <p:regular r:id="rId3"/>
    </p:embeddedFont>
    <p:embeddedFont>
      <p:font typeface="Open Sans" panose="020B0606030504020204" pitchFamily="34" charset="0"/>
      <p:regular r:id="rId4"/>
      <p:bold r:id="rId5"/>
      <p:italic r:id="rId6"/>
      <p:boldItalic r:id="rId7"/>
    </p:embeddedFont>
  </p:embeddedFontLst>
  <p:custDataLst>
    <p:tags r:id="rId8"/>
  </p:custDataLst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1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stin Delre" initials="JD" lastIdx="0" clrIdx="0">
    <p:extLst>
      <p:ext uri="{19B8F6BF-5375-455C-9EA6-DF929625EA0E}">
        <p15:presenceInfo xmlns:p15="http://schemas.microsoft.com/office/powerpoint/2012/main" userId="Justin Del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" d="100"/>
          <a:sy n="12" d="100"/>
        </p:scale>
        <p:origin x="2544" y="77"/>
      </p:cViewPr>
      <p:guideLst>
        <p:guide orient="horz" pos="138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3"/>
            <a:ext cx="27980641" cy="94081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1" y="24871681"/>
            <a:ext cx="23042879" cy="11216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A9272B4-7553-4446-919C-DDAC3A89012F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47121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91521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861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1" y="1757683"/>
            <a:ext cx="29626559" cy="7315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1" y="10241285"/>
            <a:ext cx="29626559" cy="289661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A9272B4-7553-4446-919C-DDAC3A89012F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47121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91521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2890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1" y="1757688"/>
            <a:ext cx="7406640" cy="3744976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1" y="1757688"/>
            <a:ext cx="21671279" cy="374497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A9272B4-7553-4446-919C-DDAC3A89012F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47121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91521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845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1" y="1757683"/>
            <a:ext cx="29626559" cy="7315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1" y="10241285"/>
            <a:ext cx="29626559" cy="289661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A9272B4-7553-4446-919C-DDAC3A89012F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47121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91521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973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8204161"/>
            <a:ext cx="27980641" cy="8717280"/>
          </a:xfrm>
          <a:prstGeom prst="rect">
            <a:avLst/>
          </a:prstGeo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8602966"/>
            <a:ext cx="27980641" cy="960119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A9272B4-7553-4446-919C-DDAC3A89012F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47121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91521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397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1" y="1757683"/>
            <a:ext cx="29626559" cy="7315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10241285"/>
            <a:ext cx="14538960" cy="28966161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1" y="10241285"/>
            <a:ext cx="14538960" cy="28966161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A9272B4-7553-4446-919C-DDAC3A89012F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47121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591521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4527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1" y="1757683"/>
            <a:ext cx="29626559" cy="7315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9824723"/>
            <a:ext cx="14544677" cy="4094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1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13919200"/>
            <a:ext cx="14544677" cy="25288243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1" y="9824723"/>
            <a:ext cx="14550390" cy="4094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1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1" y="13919200"/>
            <a:ext cx="14550390" cy="25288243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A9272B4-7553-4446-919C-DDAC3A89012F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47121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3591521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272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1" y="1757683"/>
            <a:ext cx="29626559" cy="7315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A9272B4-7553-4446-919C-DDAC3A89012F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247121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3591521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3693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A9272B4-7553-4446-919C-DDAC3A89012F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247121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3591521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9570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1747520"/>
            <a:ext cx="10829927" cy="7437120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79" y="1747524"/>
            <a:ext cx="18402300" cy="37459923"/>
          </a:xfrm>
          <a:prstGeom prst="rect">
            <a:avLst/>
          </a:prstGeo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9184644"/>
            <a:ext cx="10829927" cy="30022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1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A9272B4-7553-4446-919C-DDAC3A89012F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47121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591521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2140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0"/>
            <a:ext cx="19751041" cy="3627123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1"/>
            <a:ext cx="19751041" cy="26334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1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2"/>
            <a:ext cx="19751041" cy="5151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1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A9272B4-7553-4446-919C-DDAC3A89012F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47121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591521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257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TOP.png">
            <a:extLst>
              <a:ext uri="{FF2B5EF4-FFF2-40B4-BE49-F238E27FC236}">
                <a16:creationId xmlns:a16="http://schemas.microsoft.com/office/drawing/2014/main" id="{1442851E-1C5E-A8C3-662F-9E14ABFB05D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2918399" cy="160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CBA779-38CA-AE27-4894-69573F3C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24572" r="9054" b="67904"/>
          <a:stretch/>
        </p:blipFill>
        <p:spPr>
          <a:xfrm>
            <a:off x="29718000" y="381000"/>
            <a:ext cx="2987451" cy="2812544"/>
          </a:xfrm>
          <a:prstGeom prst="rect">
            <a:avLst/>
          </a:prstGeom>
        </p:spPr>
      </p:pic>
      <p:sp>
        <p:nvSpPr>
          <p:cNvPr id="13" name="Rectangle 595">
            <a:extLst>
              <a:ext uri="{FF2B5EF4-FFF2-40B4-BE49-F238E27FC236}">
                <a16:creationId xmlns:a16="http://schemas.microsoft.com/office/drawing/2014/main" id="{3A43C3BA-02DA-978E-73AC-D9EC1F0930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2367200"/>
            <a:ext cx="32842199" cy="1600200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FFFF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endParaRPr lang="en-US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FBEBFD-A379-0045-FA97-29789C501954}"/>
              </a:ext>
            </a:extLst>
          </p:cNvPr>
          <p:cNvSpPr txBox="1"/>
          <p:nvPr userDrawn="1"/>
        </p:nvSpPr>
        <p:spPr>
          <a:xfrm>
            <a:off x="566595" y="42856081"/>
            <a:ext cx="291514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latin typeface="Kufyan Arabic Black" panose="02000500000000000000" pitchFamily="2" charset="-78"/>
                <a:ea typeface="Cambria" panose="02040503050406030204" pitchFamily="18" charset="0"/>
                <a:cs typeface="Kufyan Arabic Black" panose="02000500000000000000" pitchFamily="2" charset="-78"/>
              </a:rPr>
              <a:t>Al-Azhar Engineering 16th International Conference, Al-Azhar Conference Center, AEIC 2024,  Cairo, Egypt, 24-25/2/2024</a:t>
            </a:r>
          </a:p>
        </p:txBody>
      </p:sp>
    </p:spTree>
    <p:extLst>
      <p:ext uri="{BB962C8B-B14F-4D97-AF65-F5344CB8AC3E}">
        <p14:creationId xmlns:p14="http://schemas.microsoft.com/office/powerpoint/2010/main" val="184672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39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1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1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6D93ECD-B6C6-4112-90D7-E231945E1F30}"/>
              </a:ext>
            </a:extLst>
          </p:cNvPr>
          <p:cNvSpPr txBox="1"/>
          <p:nvPr/>
        </p:nvSpPr>
        <p:spPr>
          <a:xfrm>
            <a:off x="-3206913" y="1181246"/>
            <a:ext cx="39309371" cy="31471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029542">
              <a:spcBef>
                <a:spcPct val="20000"/>
              </a:spcBef>
              <a:defRPr/>
            </a:pPr>
            <a:r>
              <a:rPr lang="en-US" sz="8500" dirty="0">
                <a:solidFill>
                  <a:srgbClr val="2D3C50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372A251-F0BA-4160-BA4B-E2D8E2D287AA}"/>
              </a:ext>
            </a:extLst>
          </p:cNvPr>
          <p:cNvSpPr txBox="1"/>
          <p:nvPr/>
        </p:nvSpPr>
        <p:spPr>
          <a:xfrm>
            <a:off x="-120973" y="2916378"/>
            <a:ext cx="3291840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600" dirty="0">
                <a:solidFill>
                  <a:srgbClr val="2D3C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Author Names and Affiliations 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04800" y="6175447"/>
            <a:ext cx="15605759" cy="103893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2D3C50"/>
                </a:solidFill>
                <a:latin typeface="Bree Serif" panose="02000503040000020004" pitchFamily="2" charset="0"/>
              </a:rPr>
              <a:t>Introduction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352664-69B3-4116-8179-FBD03FBE287B}"/>
              </a:ext>
            </a:extLst>
          </p:cNvPr>
          <p:cNvSpPr/>
          <p:nvPr/>
        </p:nvSpPr>
        <p:spPr>
          <a:xfrm>
            <a:off x="16338227" y="6175447"/>
            <a:ext cx="16275373" cy="100667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2D3C50"/>
                </a:solidFill>
                <a:latin typeface="Bree Serif" panose="02000503040000020004" pitchFamily="2" charset="0"/>
              </a:rPr>
              <a:t>Materials &amp; Methods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9F2BED-4EC3-48A3-AA9E-8C76922558DA}"/>
              </a:ext>
            </a:extLst>
          </p:cNvPr>
          <p:cNvSpPr/>
          <p:nvPr/>
        </p:nvSpPr>
        <p:spPr>
          <a:xfrm>
            <a:off x="304800" y="17700782"/>
            <a:ext cx="32308800" cy="103893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2D3C50"/>
                </a:solidFill>
                <a:latin typeface="Bree Serif" panose="02000503040000020004" pitchFamily="2" charset="0"/>
              </a:rPr>
              <a:t>Results &amp; Discussion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C2338B-4C2C-41CF-9F5C-6287CBAF3E7A}"/>
              </a:ext>
            </a:extLst>
          </p:cNvPr>
          <p:cNvSpPr/>
          <p:nvPr/>
        </p:nvSpPr>
        <p:spPr>
          <a:xfrm>
            <a:off x="290224" y="29976712"/>
            <a:ext cx="10972800" cy="95500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2D3C50"/>
                </a:solidFill>
                <a:latin typeface="Bree Serif" panose="02000503040000020004" pitchFamily="2" charset="0"/>
              </a:rPr>
              <a:t>Conclusions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DD0D23-893D-B629-12CD-11452A47820B}"/>
              </a:ext>
            </a:extLst>
          </p:cNvPr>
          <p:cNvSpPr/>
          <p:nvPr/>
        </p:nvSpPr>
        <p:spPr>
          <a:xfrm>
            <a:off x="304800" y="7435514"/>
            <a:ext cx="15621000" cy="985895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3F47EE-965C-B075-961C-8BDD66E8A0DB}"/>
              </a:ext>
            </a:extLst>
          </p:cNvPr>
          <p:cNvSpPr/>
          <p:nvPr/>
        </p:nvSpPr>
        <p:spPr>
          <a:xfrm>
            <a:off x="228600" y="19244114"/>
            <a:ext cx="32308800" cy="101636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81A40-20EC-5D86-1C69-A88C548C2BA8}"/>
              </a:ext>
            </a:extLst>
          </p:cNvPr>
          <p:cNvSpPr/>
          <p:nvPr/>
        </p:nvSpPr>
        <p:spPr>
          <a:xfrm>
            <a:off x="16338227" y="7435513"/>
            <a:ext cx="16275373" cy="985895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19C07D-13A1-C805-9104-9E67C29A6F31}"/>
              </a:ext>
            </a:extLst>
          </p:cNvPr>
          <p:cNvSpPr/>
          <p:nvPr/>
        </p:nvSpPr>
        <p:spPr>
          <a:xfrm>
            <a:off x="290224" y="31437201"/>
            <a:ext cx="10972800" cy="944625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CB0C4B-EFA2-E83E-358E-39AA7003F88F}"/>
              </a:ext>
            </a:extLst>
          </p:cNvPr>
          <p:cNvSpPr/>
          <p:nvPr/>
        </p:nvSpPr>
        <p:spPr>
          <a:xfrm>
            <a:off x="11852243" y="31396945"/>
            <a:ext cx="10552279" cy="944625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A674DB-E3E0-6508-D684-D9D5F80D33A1}"/>
              </a:ext>
            </a:extLst>
          </p:cNvPr>
          <p:cNvSpPr/>
          <p:nvPr/>
        </p:nvSpPr>
        <p:spPr>
          <a:xfrm>
            <a:off x="11852243" y="29976712"/>
            <a:ext cx="10552279" cy="95500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2D3C50"/>
                </a:solidFill>
                <a:latin typeface="Bree Serif" panose="02000503040000020004" pitchFamily="2" charset="0"/>
              </a:rPr>
              <a:t>Recommendations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5CCC9F-AA77-C39D-16ED-A4F51CC77FC6}"/>
              </a:ext>
            </a:extLst>
          </p:cNvPr>
          <p:cNvSpPr/>
          <p:nvPr/>
        </p:nvSpPr>
        <p:spPr>
          <a:xfrm>
            <a:off x="22993741" y="29976712"/>
            <a:ext cx="9619859" cy="95500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2D3C50"/>
                </a:solidFill>
                <a:latin typeface="Bree Serif" panose="02000503040000020004" pitchFamily="2" charset="0"/>
              </a:rPr>
              <a:t>References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F4F166-1785-9C37-5172-72CA64AE0413}"/>
              </a:ext>
            </a:extLst>
          </p:cNvPr>
          <p:cNvSpPr/>
          <p:nvPr/>
        </p:nvSpPr>
        <p:spPr>
          <a:xfrm>
            <a:off x="22929336" y="31396945"/>
            <a:ext cx="9684263" cy="944625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8079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comprehensivecrimson|08-202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15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Open Sans</vt:lpstr>
      <vt:lpstr>Kufyan Arabic Black</vt:lpstr>
      <vt:lpstr>Arial</vt:lpstr>
      <vt:lpstr>Bree Serif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jessie</dc:creator>
  <cp:lastModifiedBy>Mohammed Kamal Mohammed Gouda</cp:lastModifiedBy>
  <cp:revision>36</cp:revision>
  <dcterms:created xsi:type="dcterms:W3CDTF">2015-06-02T17:01:52Z</dcterms:created>
  <dcterms:modified xsi:type="dcterms:W3CDTF">2024-02-12T22:56:27Z</dcterms:modified>
</cp:coreProperties>
</file>